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71480D-5A7F-4A53-9CC7-93CCB6CC5DCD}" v="44" dt="2021-05-23T08:44:56.806"/>
    <p1510:client id="{49D2E099-D4B1-4494-BD25-2C9CCD335C5F}" v="12" dt="2021-05-23T07:27:41.700"/>
    <p1510:client id="{8A27492B-5A3A-4385-9AEF-36F1AC404597}" v="6" dt="2021-05-25T18:33:09.632"/>
    <p1510:client id="{D270D55C-0242-471E-AD4E-39F58E34DACF}" v="6" dt="2021-05-23T07:28:14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ppin Bruno" userId="S::bruno.grappin@etu.u-pec.fr::cb7f51e8-ebae-4ad7-b5b9-8e606f287451" providerId="AD" clId="Web-{0571480D-5A7F-4A53-9CC7-93CCB6CC5DCD}"/>
    <pc:docChg chg="modSld">
      <pc:chgData name="Grappin Bruno" userId="S::bruno.grappin@etu.u-pec.fr::cb7f51e8-ebae-4ad7-b5b9-8e606f287451" providerId="AD" clId="Web-{0571480D-5A7F-4A53-9CC7-93CCB6CC5DCD}" dt="2021-05-23T08:44:56.806" v="21" actId="20577"/>
      <pc:docMkLst>
        <pc:docMk/>
      </pc:docMkLst>
      <pc:sldChg chg="modSp">
        <pc:chgData name="Grappin Bruno" userId="S::bruno.grappin@etu.u-pec.fr::cb7f51e8-ebae-4ad7-b5b9-8e606f287451" providerId="AD" clId="Web-{0571480D-5A7F-4A53-9CC7-93CCB6CC5DCD}" dt="2021-05-23T08:44:56.806" v="21" actId="20577"/>
        <pc:sldMkLst>
          <pc:docMk/>
          <pc:sldMk cId="3234182851" sldId="256"/>
        </pc:sldMkLst>
        <pc:spChg chg="mod">
          <ac:chgData name="Grappin Bruno" userId="S::bruno.grappin@etu.u-pec.fr::cb7f51e8-ebae-4ad7-b5b9-8e606f287451" providerId="AD" clId="Web-{0571480D-5A7F-4A53-9CC7-93CCB6CC5DCD}" dt="2021-05-23T08:44:56.806" v="21" actId="20577"/>
          <ac:spMkLst>
            <pc:docMk/>
            <pc:sldMk cId="3234182851" sldId="256"/>
            <ac:spMk id="16" creationId="{051AF70A-EB60-4E42-AC69-AA992CC563AB}"/>
          </ac:spMkLst>
        </pc:spChg>
      </pc:sldChg>
    </pc:docChg>
  </pc:docChgLst>
  <pc:docChgLst>
    <pc:chgData name="Grappin Bruno" userId="S::bruno.grappin@etu.u-pec.fr::cb7f51e8-ebae-4ad7-b5b9-8e606f287451" providerId="AD" clId="Web-{49D2E099-D4B1-4494-BD25-2C9CCD335C5F}"/>
    <pc:docChg chg="modSld">
      <pc:chgData name="Grappin Bruno" userId="S::bruno.grappin@etu.u-pec.fr::cb7f51e8-ebae-4ad7-b5b9-8e606f287451" providerId="AD" clId="Web-{49D2E099-D4B1-4494-BD25-2C9CCD335C5F}" dt="2021-05-23T07:27:41.700" v="5" actId="20577"/>
      <pc:docMkLst>
        <pc:docMk/>
      </pc:docMkLst>
      <pc:sldChg chg="modSp">
        <pc:chgData name="Grappin Bruno" userId="S::bruno.grappin@etu.u-pec.fr::cb7f51e8-ebae-4ad7-b5b9-8e606f287451" providerId="AD" clId="Web-{49D2E099-D4B1-4494-BD25-2C9CCD335C5F}" dt="2021-05-23T07:27:41.700" v="5" actId="20577"/>
        <pc:sldMkLst>
          <pc:docMk/>
          <pc:sldMk cId="3234182851" sldId="256"/>
        </pc:sldMkLst>
        <pc:spChg chg="mod">
          <ac:chgData name="Grappin Bruno" userId="S::bruno.grappin@etu.u-pec.fr::cb7f51e8-ebae-4ad7-b5b9-8e606f287451" providerId="AD" clId="Web-{49D2E099-D4B1-4494-BD25-2C9CCD335C5F}" dt="2021-05-23T07:27:41.700" v="5" actId="20577"/>
          <ac:spMkLst>
            <pc:docMk/>
            <pc:sldMk cId="3234182851" sldId="256"/>
            <ac:spMk id="16" creationId="{051AF70A-EB60-4E42-AC69-AA992CC563AB}"/>
          </ac:spMkLst>
        </pc:spChg>
      </pc:sldChg>
    </pc:docChg>
  </pc:docChgLst>
  <pc:docChgLst>
    <pc:chgData name="Maryvonne Dussaux" userId="S::maryvonne.dussaux@u-pec.fr::8fc27261-0dcc-4b84-afd7-325842c70484" providerId="AD" clId="Web-{8A27492B-5A3A-4385-9AEF-36F1AC404597}"/>
    <pc:docChg chg="modSld">
      <pc:chgData name="Maryvonne Dussaux" userId="S::maryvonne.dussaux@u-pec.fr::8fc27261-0dcc-4b84-afd7-325842c70484" providerId="AD" clId="Web-{8A27492B-5A3A-4385-9AEF-36F1AC404597}" dt="2021-05-25T18:33:09.632" v="3" actId="14100"/>
      <pc:docMkLst>
        <pc:docMk/>
      </pc:docMkLst>
      <pc:sldChg chg="delSp modSp">
        <pc:chgData name="Maryvonne Dussaux" userId="S::maryvonne.dussaux@u-pec.fr::8fc27261-0dcc-4b84-afd7-325842c70484" providerId="AD" clId="Web-{8A27492B-5A3A-4385-9AEF-36F1AC404597}" dt="2021-05-25T18:33:09.632" v="3" actId="14100"/>
        <pc:sldMkLst>
          <pc:docMk/>
          <pc:sldMk cId="3234182851" sldId="256"/>
        </pc:sldMkLst>
        <pc:spChg chg="mod">
          <ac:chgData name="Maryvonne Dussaux" userId="S::maryvonne.dussaux@u-pec.fr::8fc27261-0dcc-4b84-afd7-325842c70484" providerId="AD" clId="Web-{8A27492B-5A3A-4385-9AEF-36F1AC404597}" dt="2021-05-25T18:33:09.632" v="3" actId="14100"/>
          <ac:spMkLst>
            <pc:docMk/>
            <pc:sldMk cId="3234182851" sldId="256"/>
            <ac:spMk id="16" creationId="{051AF70A-EB60-4E42-AC69-AA992CC563AB}"/>
          </ac:spMkLst>
        </pc:spChg>
        <pc:picChg chg="del">
          <ac:chgData name="Maryvonne Dussaux" userId="S::maryvonne.dussaux@u-pec.fr::8fc27261-0dcc-4b84-afd7-325842c70484" providerId="AD" clId="Web-{8A27492B-5A3A-4385-9AEF-36F1AC404597}" dt="2021-05-25T18:32:28.397" v="0"/>
          <ac:picMkLst>
            <pc:docMk/>
            <pc:sldMk cId="3234182851" sldId="256"/>
            <ac:picMk id="7" creationId="{D6494823-4B9A-414F-A990-5314B4E3192E}"/>
          </ac:picMkLst>
        </pc:picChg>
      </pc:sldChg>
    </pc:docChg>
  </pc:docChgLst>
  <pc:docChgLst>
    <pc:chgData name="Grappin Bruno" userId="S::bruno.grappin@etu.u-pec.fr::cb7f51e8-ebae-4ad7-b5b9-8e606f287451" providerId="AD" clId="Web-{D270D55C-0242-471E-AD4E-39F58E34DACF}"/>
    <pc:docChg chg="modSld">
      <pc:chgData name="Grappin Bruno" userId="S::bruno.grappin@etu.u-pec.fr::cb7f51e8-ebae-4ad7-b5b9-8e606f287451" providerId="AD" clId="Web-{D270D55C-0242-471E-AD4E-39F58E34DACF}" dt="2021-05-23T07:28:14.607" v="2" actId="20577"/>
      <pc:docMkLst>
        <pc:docMk/>
      </pc:docMkLst>
      <pc:sldChg chg="modSp">
        <pc:chgData name="Grappin Bruno" userId="S::bruno.grappin@etu.u-pec.fr::cb7f51e8-ebae-4ad7-b5b9-8e606f287451" providerId="AD" clId="Web-{D270D55C-0242-471E-AD4E-39F58E34DACF}" dt="2021-05-23T07:28:14.607" v="2" actId="20577"/>
        <pc:sldMkLst>
          <pc:docMk/>
          <pc:sldMk cId="3234182851" sldId="256"/>
        </pc:sldMkLst>
        <pc:spChg chg="mod">
          <ac:chgData name="Grappin Bruno" userId="S::bruno.grappin@etu.u-pec.fr::cb7f51e8-ebae-4ad7-b5b9-8e606f287451" providerId="AD" clId="Web-{D270D55C-0242-471E-AD4E-39F58E34DACF}" dt="2021-05-23T07:28:14.607" v="2" actId="20577"/>
          <ac:spMkLst>
            <pc:docMk/>
            <pc:sldMk cId="3234182851" sldId="256"/>
            <ac:spMk id="16" creationId="{051AF70A-EB60-4E42-AC69-AA992CC563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2ACA6-EE38-4859-AAF5-E12248AA7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93FC60-F519-4E82-A283-C9E30668B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F2F713-A294-4BF0-A509-7212E172A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A9AE04-835B-4C38-AB33-CED25919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6B5566-AB89-4C7D-AE8E-337C341D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03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255B2-C5F6-454F-8C07-A34FAC7DB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98F6C1-0D59-4B04-AB67-755079675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21E34B-F072-4B99-91D7-D8FADFBE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0C95BE-EE11-430B-A840-D7DB56B77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63BFF6-1BFF-4B27-A815-0D0BA33A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32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9D03902-D0F6-4916-AB26-BDEC69488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C16268-6ADF-4F6F-9625-BC0A83C61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F2BEC5-70ED-4B91-A63A-DE4838A94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32F58D-7E56-41CE-879E-68C2CDEC2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803CDA-16AE-4745-ADEC-A13ACAE0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97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1F09A-84D9-4205-9EEB-8C98DB0E5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311E71-2EAF-448F-819D-C099E7150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C1F435-AF73-4734-90D0-F5937AC21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299AC2-CCF9-4306-963F-B13AC0F0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463413-DBD5-4B4D-9492-13AC5855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911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C13213-FCAD-4F81-81CC-40BB290DB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5264E4-F158-475B-A74E-A859E6942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EB75B3-3CAC-4A6C-98A0-7F6EDDA9B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363144-AACB-4901-974C-8878BAD1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864E70-B4A0-4B6D-B490-7724F3F0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95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E2D23-75BC-409B-85E6-91986CD50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5665E2-1910-4D66-8310-E79AE5B390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426C96-0EC0-40A0-93F2-0B4A19880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A7DDCF-DCDE-4C51-B8C0-B6090E6B7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F340C0-9FC4-4F57-A635-250DA04BD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C6286D-1D35-4E56-A326-25DCEF6A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94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B68CE-9363-4BDD-AE87-D66B38D4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D60417-9111-4B26-89CF-BF89E2659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EC657E-2C34-4B3E-87BA-A15F8A6CB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C4F53EF-8B7B-4987-807D-BBA9FFE43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87DA612-04DE-4B02-A06D-59144FC0D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0C7B9EB-8C4A-4B85-815E-119BFB6C8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8A5543-87B3-4A9E-960C-C508148C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B08A633-3978-47C4-8CE9-19D0424F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48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FCD89D-7E6D-47D0-94EF-B41A0001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189292-4CF4-4715-AB9B-F8CC475FC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70744C7-3724-4121-B8E1-07EDA9AE5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2DBCC2-6D80-40B2-9450-0A4E3F77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63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C1F41D-A838-42DB-8EFE-E7BC7B5DC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CABB6B1-7CFB-44AF-84CC-113AFD7A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BB66AF-F65C-45AD-A2F6-0CD10C83A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10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D9EC0F-64A4-4E80-A858-AEE823F10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108069-D507-47FF-B9E6-D6384927F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050209-07AB-426E-A053-E87E8F327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4A5E7F-2976-4EC1-97A7-CE8329CE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8F9FD0-91A7-4171-8787-F303933E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51D81F-1798-4ACD-8A77-92A0F5E7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08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BBF10-D637-4FA3-B057-8B3BDEB6B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80903BE-D644-45D2-AD1C-BF8F8AF91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1DF7D7-0D7D-4481-9139-B186862BC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5D6C8-5FAC-428C-80C5-CC3EB855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1C0E05-F218-44EA-89E4-D2EC1DEBB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5F013B-0515-4B51-869C-B64E3BB3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70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A06F45-DB7A-4F3E-9785-CC2EA91FF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0DE31E-7286-4EF0-A0A2-D22D4755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1A272B-17EA-4B45-83F9-C20ADE8E6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ABD41-C736-4CE9-A059-249D22B59380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80B561-1CFF-4765-81A9-9B7C72276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71B4D0-70A1-4B58-9855-60F8F0E9A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EE44C-2ADF-4A59-9722-5F8EE479E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47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que 4">
            <a:extLst>
              <a:ext uri="{FF2B5EF4-FFF2-40B4-BE49-F238E27FC236}">
                <a16:creationId xmlns:a16="http://schemas.microsoft.com/office/drawing/2014/main" id="{B3628289-4437-4F0A-921E-9A93B181AAA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52803" y="85160"/>
            <a:ext cx="2867452" cy="121688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2B62B76-E636-4E96-A82D-7788312E72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861" y="85160"/>
            <a:ext cx="5817139" cy="2604092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051AF70A-EB60-4E42-AC69-AA992CC563AB}"/>
              </a:ext>
            </a:extLst>
          </p:cNvPr>
          <p:cNvSpPr txBox="1"/>
          <p:nvPr/>
        </p:nvSpPr>
        <p:spPr>
          <a:xfrm>
            <a:off x="1046116" y="2725053"/>
            <a:ext cx="9616966" cy="40318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 climat scolaire pour la réussite des élèves :</a:t>
            </a:r>
            <a:b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400" dirty="0"/>
              <a:t>Forum </a:t>
            </a:r>
            <a:r>
              <a:rPr lang="fr-FR" sz="2400" b="1" dirty="0"/>
              <a:t>F</a:t>
            </a:r>
            <a:r>
              <a:rPr lang="fr-FR" sz="2400" dirty="0"/>
              <a:t>ormation </a:t>
            </a:r>
            <a:r>
              <a:rPr lang="fr-FR" sz="2400" b="1" dirty="0"/>
              <a:t>I</a:t>
            </a:r>
            <a:r>
              <a:rPr lang="fr-FR" sz="2400" dirty="0"/>
              <a:t>nitiale et </a:t>
            </a:r>
            <a:r>
              <a:rPr lang="fr-FR" sz="2400" b="1" dirty="0"/>
              <a:t>C</a:t>
            </a:r>
            <a:r>
              <a:rPr lang="fr-FR" sz="2400" dirty="0"/>
              <a:t>ommunautés d’</a:t>
            </a:r>
            <a:r>
              <a:rPr lang="fr-FR" sz="2400" b="1" dirty="0"/>
              <a:t>A</a:t>
            </a:r>
            <a:r>
              <a:rPr lang="fr-FR" sz="2400" dirty="0"/>
              <a:t>pprentissage2021</a:t>
            </a:r>
          </a:p>
          <a:p>
            <a:endParaRPr lang="fr-FR" sz="2400" dirty="0"/>
          </a:p>
          <a:p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Partage d’expériences autour: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/>
              <a:t>des conditions idéales d'accueil du nouvel enseignant,</a:t>
            </a:r>
            <a:endParaRPr lang="fr-FR" sz="2800" dirty="0">
              <a:cs typeface="Calibri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/>
              <a:t>du savoir-faire collectif de l’équipe éducative élargie, 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/>
              <a:t>de la posture d’enseignant, des règles de classe,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b="0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de l’art de la rencontre avec le collectif classe, l’élève…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2800" dirty="0"/>
              <a:t>de la gestion des conflits…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2341828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66CDFECD76614F87A29FD2E20FD6A9" ma:contentTypeVersion="3" ma:contentTypeDescription="Crée un document." ma:contentTypeScope="" ma:versionID="50cd8a8aba206c176f247bd7e7564212">
  <xsd:schema xmlns:xsd="http://www.w3.org/2001/XMLSchema" xmlns:xs="http://www.w3.org/2001/XMLSchema" xmlns:p="http://schemas.microsoft.com/office/2006/metadata/properties" xmlns:ns2="7695596f-ee13-442b-b118-23615acdfbad" targetNamespace="http://schemas.microsoft.com/office/2006/metadata/properties" ma:root="true" ma:fieldsID="e7677fbb222b03cc848271da214526e6" ns2:_="">
    <xsd:import namespace="7695596f-ee13-442b-b118-23615acdfb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95596f-ee13-442b-b118-23615acdfb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EF4EFB-BD22-46BE-9E9A-0CBAA2D860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D0C632-F566-487B-8DB0-62D1BA5F9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95596f-ee13-442b-b118-23615acdfb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15D29B-4C83-48F8-A2B3-2EE8E63FA539}">
  <ds:schemaRefs>
    <ds:schemaRef ds:uri="http://schemas.openxmlformats.org/package/2006/metadata/core-properties"/>
    <ds:schemaRef ds:uri="http://purl.org/dc/dcmitype/"/>
    <ds:schemaRef ds:uri="7695596f-ee13-442b-b118-23615acdfba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Grappin Bruno</dc:creator>
  <cp:lastModifiedBy>Elena Iancu</cp:lastModifiedBy>
  <cp:revision>11</cp:revision>
  <dcterms:created xsi:type="dcterms:W3CDTF">2021-05-22T16:48:25Z</dcterms:created>
  <dcterms:modified xsi:type="dcterms:W3CDTF">2021-05-27T13:56:04Z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0x0101000666CDFECD76614F87A29FD2E20FD6A9</vt:lpwstr>
  </property>
</Properties>
</file>